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D7E0DF-A711-46FE-A866-90217F8BA295}" v="9" dt="2024-03-24T17:41:26.7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7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ERA RAPISARDA" userId="08cd0d2c-3399-47c9-80f6-90f1e838eb14" providerId="ADAL" clId="{1BD7E0DF-A711-46FE-A866-90217F8BA295}"/>
    <pc:docChg chg="custSel addSld modSld">
      <pc:chgData name="VENERA RAPISARDA" userId="08cd0d2c-3399-47c9-80f6-90f1e838eb14" providerId="ADAL" clId="{1BD7E0DF-A711-46FE-A866-90217F8BA295}" dt="2024-03-24T17:41:33.886" v="40" actId="21"/>
      <pc:docMkLst>
        <pc:docMk/>
      </pc:docMkLst>
      <pc:sldChg chg="modSp new mod">
        <pc:chgData name="VENERA RAPISARDA" userId="08cd0d2c-3399-47c9-80f6-90f1e838eb14" providerId="ADAL" clId="{1BD7E0DF-A711-46FE-A866-90217F8BA295}" dt="2024-03-24T17:34:10.228" v="4" actId="14100"/>
        <pc:sldMkLst>
          <pc:docMk/>
          <pc:sldMk cId="3205912550" sldId="256"/>
        </pc:sldMkLst>
        <pc:spChg chg="mod">
          <ac:chgData name="VENERA RAPISARDA" userId="08cd0d2c-3399-47c9-80f6-90f1e838eb14" providerId="ADAL" clId="{1BD7E0DF-A711-46FE-A866-90217F8BA295}" dt="2024-03-24T17:34:10.228" v="4" actId="14100"/>
          <ac:spMkLst>
            <pc:docMk/>
            <pc:sldMk cId="3205912550" sldId="256"/>
            <ac:spMk id="2" creationId="{2D45DD05-3E94-916A-9C42-9A55AF3E265C}"/>
          </ac:spMkLst>
        </pc:spChg>
        <pc:spChg chg="mod">
          <ac:chgData name="VENERA RAPISARDA" userId="08cd0d2c-3399-47c9-80f6-90f1e838eb14" providerId="ADAL" clId="{1BD7E0DF-A711-46FE-A866-90217F8BA295}" dt="2024-03-24T17:33:44.656" v="1" actId="20577"/>
          <ac:spMkLst>
            <pc:docMk/>
            <pc:sldMk cId="3205912550" sldId="256"/>
            <ac:spMk id="3" creationId="{6C91EEA2-D04E-B3B7-327C-A6FBEA22C3A1}"/>
          </ac:spMkLst>
        </pc:spChg>
      </pc:sldChg>
      <pc:sldChg chg="addSp delSp modSp new mod">
        <pc:chgData name="VENERA RAPISARDA" userId="08cd0d2c-3399-47c9-80f6-90f1e838eb14" providerId="ADAL" clId="{1BD7E0DF-A711-46FE-A866-90217F8BA295}" dt="2024-03-24T17:40:17.827" v="10" actId="21"/>
        <pc:sldMkLst>
          <pc:docMk/>
          <pc:sldMk cId="2480200094" sldId="257"/>
        </pc:sldMkLst>
        <pc:spChg chg="del">
          <ac:chgData name="VENERA RAPISARDA" userId="08cd0d2c-3399-47c9-80f6-90f1e838eb14" providerId="ADAL" clId="{1BD7E0DF-A711-46FE-A866-90217F8BA295}" dt="2024-03-24T17:40:17.827" v="10" actId="21"/>
          <ac:spMkLst>
            <pc:docMk/>
            <pc:sldMk cId="2480200094" sldId="257"/>
            <ac:spMk id="2" creationId="{F0AACA94-BF8C-9C14-5704-ED2B0CBF16B0}"/>
          </ac:spMkLst>
        </pc:spChg>
        <pc:spChg chg="del">
          <ac:chgData name="VENERA RAPISARDA" userId="08cd0d2c-3399-47c9-80f6-90f1e838eb14" providerId="ADAL" clId="{1BD7E0DF-A711-46FE-A866-90217F8BA295}" dt="2024-03-24T17:40:07.753" v="6"/>
          <ac:spMkLst>
            <pc:docMk/>
            <pc:sldMk cId="2480200094" sldId="257"/>
            <ac:spMk id="3" creationId="{E92F782A-91FD-8128-040C-8FD9C24D9ACA}"/>
          </ac:spMkLst>
        </pc:spChg>
        <pc:picChg chg="add mod">
          <ac:chgData name="VENERA RAPISARDA" userId="08cd0d2c-3399-47c9-80f6-90f1e838eb14" providerId="ADAL" clId="{1BD7E0DF-A711-46FE-A866-90217F8BA295}" dt="2024-03-24T17:40:12.064" v="9" actId="1076"/>
          <ac:picMkLst>
            <pc:docMk/>
            <pc:sldMk cId="2480200094" sldId="257"/>
            <ac:picMk id="5" creationId="{434DB1D3-BB61-789D-4C7B-B71C443774BA}"/>
          </ac:picMkLst>
        </pc:picChg>
      </pc:sldChg>
      <pc:sldChg chg="addSp delSp modSp new mod">
        <pc:chgData name="VENERA RAPISARDA" userId="08cd0d2c-3399-47c9-80f6-90f1e838eb14" providerId="ADAL" clId="{1BD7E0DF-A711-46FE-A866-90217F8BA295}" dt="2024-03-24T17:40:31.936" v="16" actId="21"/>
        <pc:sldMkLst>
          <pc:docMk/>
          <pc:sldMk cId="793927091" sldId="258"/>
        </pc:sldMkLst>
        <pc:spChg chg="del">
          <ac:chgData name="VENERA RAPISARDA" userId="08cd0d2c-3399-47c9-80f6-90f1e838eb14" providerId="ADAL" clId="{1BD7E0DF-A711-46FE-A866-90217F8BA295}" dt="2024-03-24T17:40:31.936" v="16" actId="21"/>
          <ac:spMkLst>
            <pc:docMk/>
            <pc:sldMk cId="793927091" sldId="258"/>
            <ac:spMk id="2" creationId="{C9B3D9A2-4F36-9B50-CDE6-EF88DB9AC2E6}"/>
          </ac:spMkLst>
        </pc:spChg>
        <pc:spChg chg="del">
          <ac:chgData name="VENERA RAPISARDA" userId="08cd0d2c-3399-47c9-80f6-90f1e838eb14" providerId="ADAL" clId="{1BD7E0DF-A711-46FE-A866-90217F8BA295}" dt="2024-03-24T17:40:25.293" v="12"/>
          <ac:spMkLst>
            <pc:docMk/>
            <pc:sldMk cId="793927091" sldId="258"/>
            <ac:spMk id="3" creationId="{1C5E7ABF-9BC2-92CE-4CE2-F2E49C7A9A3B}"/>
          </ac:spMkLst>
        </pc:spChg>
        <pc:picChg chg="add mod">
          <ac:chgData name="VENERA RAPISARDA" userId="08cd0d2c-3399-47c9-80f6-90f1e838eb14" providerId="ADAL" clId="{1BD7E0DF-A711-46FE-A866-90217F8BA295}" dt="2024-03-24T17:40:27.932" v="15" actId="1076"/>
          <ac:picMkLst>
            <pc:docMk/>
            <pc:sldMk cId="793927091" sldId="258"/>
            <ac:picMk id="5" creationId="{03530816-EC80-142B-50A6-512FA3D0000A}"/>
          </ac:picMkLst>
        </pc:picChg>
      </pc:sldChg>
      <pc:sldChg chg="addSp delSp modSp new mod">
        <pc:chgData name="VENERA RAPISARDA" userId="08cd0d2c-3399-47c9-80f6-90f1e838eb14" providerId="ADAL" clId="{1BD7E0DF-A711-46FE-A866-90217F8BA295}" dt="2024-03-24T17:40:48.612" v="22" actId="21"/>
        <pc:sldMkLst>
          <pc:docMk/>
          <pc:sldMk cId="3625913927" sldId="259"/>
        </pc:sldMkLst>
        <pc:spChg chg="del">
          <ac:chgData name="VENERA RAPISARDA" userId="08cd0d2c-3399-47c9-80f6-90f1e838eb14" providerId="ADAL" clId="{1BD7E0DF-A711-46FE-A866-90217F8BA295}" dt="2024-03-24T17:40:48.612" v="22" actId="21"/>
          <ac:spMkLst>
            <pc:docMk/>
            <pc:sldMk cId="3625913927" sldId="259"/>
            <ac:spMk id="2" creationId="{F7BA4198-3084-71C9-D8BD-EFC6BB6E96B7}"/>
          </ac:spMkLst>
        </pc:spChg>
        <pc:spChg chg="del">
          <ac:chgData name="VENERA RAPISARDA" userId="08cd0d2c-3399-47c9-80f6-90f1e838eb14" providerId="ADAL" clId="{1BD7E0DF-A711-46FE-A866-90217F8BA295}" dt="2024-03-24T17:40:43.764" v="18"/>
          <ac:spMkLst>
            <pc:docMk/>
            <pc:sldMk cId="3625913927" sldId="259"/>
            <ac:spMk id="3" creationId="{BFF97695-6C19-CE06-E8E3-6A93C72D75F3}"/>
          </ac:spMkLst>
        </pc:spChg>
        <pc:picChg chg="add mod">
          <ac:chgData name="VENERA RAPISARDA" userId="08cd0d2c-3399-47c9-80f6-90f1e838eb14" providerId="ADAL" clId="{1BD7E0DF-A711-46FE-A866-90217F8BA295}" dt="2024-03-24T17:40:45.285" v="21" actId="1076"/>
          <ac:picMkLst>
            <pc:docMk/>
            <pc:sldMk cId="3625913927" sldId="259"/>
            <ac:picMk id="5" creationId="{4461FFA1-2CB7-88B2-E96B-FF5353EB8EE9}"/>
          </ac:picMkLst>
        </pc:picChg>
      </pc:sldChg>
      <pc:sldChg chg="addSp delSp modSp new mod">
        <pc:chgData name="VENERA RAPISARDA" userId="08cd0d2c-3399-47c9-80f6-90f1e838eb14" providerId="ADAL" clId="{1BD7E0DF-A711-46FE-A866-90217F8BA295}" dt="2024-03-24T17:41:01.442" v="28" actId="21"/>
        <pc:sldMkLst>
          <pc:docMk/>
          <pc:sldMk cId="2981455127" sldId="260"/>
        </pc:sldMkLst>
        <pc:spChg chg="del">
          <ac:chgData name="VENERA RAPISARDA" userId="08cd0d2c-3399-47c9-80f6-90f1e838eb14" providerId="ADAL" clId="{1BD7E0DF-A711-46FE-A866-90217F8BA295}" dt="2024-03-24T17:41:01.442" v="28" actId="21"/>
          <ac:spMkLst>
            <pc:docMk/>
            <pc:sldMk cId="2981455127" sldId="260"/>
            <ac:spMk id="2" creationId="{7F3A5DB1-1142-EA96-791C-820C99B63D7D}"/>
          </ac:spMkLst>
        </pc:spChg>
        <pc:spChg chg="del">
          <ac:chgData name="VENERA RAPISARDA" userId="08cd0d2c-3399-47c9-80f6-90f1e838eb14" providerId="ADAL" clId="{1BD7E0DF-A711-46FE-A866-90217F8BA295}" dt="2024-03-24T17:40:57.226" v="24"/>
          <ac:spMkLst>
            <pc:docMk/>
            <pc:sldMk cId="2981455127" sldId="260"/>
            <ac:spMk id="3" creationId="{7FEC1602-B541-F3CE-7943-2D15E7ED3B0C}"/>
          </ac:spMkLst>
        </pc:spChg>
        <pc:picChg chg="add mod">
          <ac:chgData name="VENERA RAPISARDA" userId="08cd0d2c-3399-47c9-80f6-90f1e838eb14" providerId="ADAL" clId="{1BD7E0DF-A711-46FE-A866-90217F8BA295}" dt="2024-03-24T17:40:59.572" v="27" actId="1076"/>
          <ac:picMkLst>
            <pc:docMk/>
            <pc:sldMk cId="2981455127" sldId="260"/>
            <ac:picMk id="5" creationId="{FB260CA7-D77E-50D7-7848-B0A83267FED0}"/>
          </ac:picMkLst>
        </pc:picChg>
      </pc:sldChg>
      <pc:sldChg chg="addSp delSp modSp new mod">
        <pc:chgData name="VENERA RAPISARDA" userId="08cd0d2c-3399-47c9-80f6-90f1e838eb14" providerId="ADAL" clId="{1BD7E0DF-A711-46FE-A866-90217F8BA295}" dt="2024-03-24T17:41:21.086" v="34" actId="21"/>
        <pc:sldMkLst>
          <pc:docMk/>
          <pc:sldMk cId="2367291047" sldId="261"/>
        </pc:sldMkLst>
        <pc:spChg chg="del">
          <ac:chgData name="VENERA RAPISARDA" userId="08cd0d2c-3399-47c9-80f6-90f1e838eb14" providerId="ADAL" clId="{1BD7E0DF-A711-46FE-A866-90217F8BA295}" dt="2024-03-24T17:41:21.086" v="34" actId="21"/>
          <ac:spMkLst>
            <pc:docMk/>
            <pc:sldMk cId="2367291047" sldId="261"/>
            <ac:spMk id="2" creationId="{C35B92EA-3140-9FE5-EBA9-7408E383BE36}"/>
          </ac:spMkLst>
        </pc:spChg>
        <pc:spChg chg="del">
          <ac:chgData name="VENERA RAPISARDA" userId="08cd0d2c-3399-47c9-80f6-90f1e838eb14" providerId="ADAL" clId="{1BD7E0DF-A711-46FE-A866-90217F8BA295}" dt="2024-03-24T17:41:14.824" v="30"/>
          <ac:spMkLst>
            <pc:docMk/>
            <pc:sldMk cId="2367291047" sldId="261"/>
            <ac:spMk id="3" creationId="{4BFF5D35-6CEC-BB2B-9B8E-AC36C5AF6A57}"/>
          </ac:spMkLst>
        </pc:spChg>
        <pc:picChg chg="add mod">
          <ac:chgData name="VENERA RAPISARDA" userId="08cd0d2c-3399-47c9-80f6-90f1e838eb14" providerId="ADAL" clId="{1BD7E0DF-A711-46FE-A866-90217F8BA295}" dt="2024-03-24T17:41:18.699" v="33" actId="1076"/>
          <ac:picMkLst>
            <pc:docMk/>
            <pc:sldMk cId="2367291047" sldId="261"/>
            <ac:picMk id="5" creationId="{F149C9CD-C024-0444-2EF0-4965B2C9199D}"/>
          </ac:picMkLst>
        </pc:picChg>
      </pc:sldChg>
      <pc:sldChg chg="addSp delSp modSp new mod">
        <pc:chgData name="VENERA RAPISARDA" userId="08cd0d2c-3399-47c9-80f6-90f1e838eb14" providerId="ADAL" clId="{1BD7E0DF-A711-46FE-A866-90217F8BA295}" dt="2024-03-24T17:41:33.886" v="40" actId="21"/>
        <pc:sldMkLst>
          <pc:docMk/>
          <pc:sldMk cId="3315265027" sldId="262"/>
        </pc:sldMkLst>
        <pc:spChg chg="del">
          <ac:chgData name="VENERA RAPISARDA" userId="08cd0d2c-3399-47c9-80f6-90f1e838eb14" providerId="ADAL" clId="{1BD7E0DF-A711-46FE-A866-90217F8BA295}" dt="2024-03-24T17:41:33.886" v="40" actId="21"/>
          <ac:spMkLst>
            <pc:docMk/>
            <pc:sldMk cId="3315265027" sldId="262"/>
            <ac:spMk id="2" creationId="{20AA2CE8-8493-D682-5A5D-291B8220F0FC}"/>
          </ac:spMkLst>
        </pc:spChg>
        <pc:spChg chg="del">
          <ac:chgData name="VENERA RAPISARDA" userId="08cd0d2c-3399-47c9-80f6-90f1e838eb14" providerId="ADAL" clId="{1BD7E0DF-A711-46FE-A866-90217F8BA295}" dt="2024-03-24T17:41:26.781" v="36"/>
          <ac:spMkLst>
            <pc:docMk/>
            <pc:sldMk cId="3315265027" sldId="262"/>
            <ac:spMk id="3" creationId="{552E9491-5BEC-BC42-5AA2-2AF810E9CD1D}"/>
          </ac:spMkLst>
        </pc:spChg>
        <pc:picChg chg="add mod">
          <ac:chgData name="VENERA RAPISARDA" userId="08cd0d2c-3399-47c9-80f6-90f1e838eb14" providerId="ADAL" clId="{1BD7E0DF-A711-46FE-A866-90217F8BA295}" dt="2024-03-24T17:41:31.930" v="39" actId="1076"/>
          <ac:picMkLst>
            <pc:docMk/>
            <pc:sldMk cId="3315265027" sldId="262"/>
            <ac:picMk id="5" creationId="{CF33C2F4-C119-4FD8-D93C-88C21CC6086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FA2B0E-E398-FE40-B9E5-6891CF425F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B8E9372-7110-78C1-A7EC-7356AC8AED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08FCF2-D231-8D93-1A1A-9D4CCA85C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56502C-B683-FC19-7456-80D5E31AE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D10B1E1-ED91-7483-A61E-B4274F465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0371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F71B8B-325F-E2ED-E985-551F56A0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4E9FB11-114D-CA76-CA32-2D651FA87F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9495D6D-7C7F-7405-EDC5-E6B6A9732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84D8A8E-84C1-5818-8989-7476A055F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FFE309-C86A-F0A6-44A7-B834ADE12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4063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33C5F60-8AB9-C0FD-8E89-0DD0A27976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3932585-A39B-DC90-CE95-DD39E044F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EFEF63-2B23-ABEE-22B5-ABEC12749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7F158EE-8881-44CA-1387-C0CE07E03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84B2BFD-3560-20EF-6F38-38C517B41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7030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372604-DE5D-80DF-9961-00DC8A5AA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8EEB374-E513-F903-5564-9883AD776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B5054C8-4D61-C8D9-E706-DCCE8E176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38558F0-7272-F215-5B65-6BD5A0954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E2CAD7E-1EE8-CB2B-0576-9912C4DE8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783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F7DEAF-2EF2-DD77-7E99-C109B183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B670A8F-0F8F-1ED4-5D2D-84D47F24A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E6417CB-0D44-0AAA-4F41-EB109809E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031BEA4-EBE0-E926-5125-4227912F4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D83AB5-A52B-4D46-0474-FC1FDB6F3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6267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58FE3C-7776-ED91-DED9-7D71BEB7B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0529473-96C8-9D96-D143-9A715047F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15C0C08-255F-CE15-8FE3-CA17B1286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497C989-7C0F-4FFD-B2EF-128DD3483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5C31DAD-2C21-777F-0D8D-B2E699217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3636E27-B8FE-03B9-513C-0DDAE20DC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6307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A7829F4-DCDE-F3E9-DC74-B16A6C03B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4539D7C-FE6B-7338-68D2-187905047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63F6D8D-EE07-8A25-78A5-CBEB0DF0E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D95E015-B9DF-D04A-C2FC-4D2DB90C09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855F271-562F-C4B4-7AEB-C06E6126E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A0703F5-9677-55EE-D97D-2B5946FBC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BD708C7-44B3-DCB5-4453-11AEB419D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C5CF5D3-A3B7-76D0-743A-CE7194A81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6667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F2049E-4928-7D5C-BFE7-9DBF006A1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EF1CC83-4EA1-D2CF-2CF8-D9243DBD8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4A872F3-0EAD-2640-ECA5-C1BE630D6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2304EF2-3F55-13D2-4CAC-9DA0BB1B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8685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6BCBB0F-4510-2D0A-7DA2-79ED03DA8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DFA2FE4-BAEF-A80B-6F47-B62A09070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90B8535-2407-8F42-009D-F6CA5BAF6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6956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DE6097-6A88-B678-6850-2C10A77F9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9F6908-EE69-D506-AA02-407F777F6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824958-A463-DA37-B218-89C7B79A4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CEEB73C-5DD6-490E-79AF-E0E410464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654C146-B25F-4DF9-112C-6B5DD2337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88BE2E1-706C-D8D9-D386-93469BC2A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6996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8F0647-15A5-FB54-42A3-1DF4E9083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B6F739C-2847-04E3-16B9-0DF58075C2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5C28968-5E0B-0539-69F7-51E0AD660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2890162-135C-77B1-7885-E8C79884C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6582477-9D9E-F6BF-2D8C-F0B1BAFA6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C964E92-E770-683A-62C6-6AD74EA99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6197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E3D1EF3-4AF2-98A8-70F7-57FF4DEFB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702952A-15A8-9E26-2EDA-1D8E5D2EE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4DB9AE-9B17-1DE6-9F04-38E6DF767B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4F765F-1D18-4449-B26C-7B061F5DE65F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8B04DC7-A2E7-6E32-00AE-7BA17E3F6C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3D96E5-93F5-4329-539C-8D17363FF5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0AE8CA-EEF1-432C-9781-CE081452E56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238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stitutobellini.it/2020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45DD05-3E94-916A-9C42-9A55AF3E2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957" y="1122363"/>
            <a:ext cx="11706576" cy="2387600"/>
          </a:xfrm>
        </p:spPr>
        <p:txBody>
          <a:bodyPr/>
          <a:lstStyle/>
          <a:p>
            <a:r>
              <a:rPr lang="it-IT" dirty="0">
                <a:hlinkClick r:id="rId2"/>
              </a:rPr>
              <a:t>https://www.istitutobellini.it/2020/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C91EEA2-D04E-B3B7-327C-A6FBEA22C3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05912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finestra, edificio, albero, aria aperta&#10;&#10;Descrizione generata automaticamente">
            <a:extLst>
              <a:ext uri="{FF2B5EF4-FFF2-40B4-BE49-F238E27FC236}">
                <a16:creationId xmlns:a16="http://schemas.microsoft.com/office/drawing/2014/main" id="{434DB1D3-BB61-789D-4C7B-B71C44377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793" y="1475669"/>
            <a:ext cx="9191482" cy="4351338"/>
          </a:xfrm>
        </p:spPr>
      </p:pic>
    </p:spTree>
    <p:extLst>
      <p:ext uri="{BB962C8B-B14F-4D97-AF65-F5344CB8AC3E}">
        <p14:creationId xmlns:p14="http://schemas.microsoft.com/office/powerpoint/2010/main" val="2480200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03530816-EC80-142B-50A6-512FA3D00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801" y="1253331"/>
            <a:ext cx="9146398" cy="4351338"/>
          </a:xfrm>
        </p:spPr>
      </p:pic>
    </p:spTree>
    <p:extLst>
      <p:ext uri="{BB962C8B-B14F-4D97-AF65-F5344CB8AC3E}">
        <p14:creationId xmlns:p14="http://schemas.microsoft.com/office/powerpoint/2010/main" val="793927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Sito Web, Pagina Web&#10;&#10;Descrizione generata automaticamente">
            <a:extLst>
              <a:ext uri="{FF2B5EF4-FFF2-40B4-BE49-F238E27FC236}">
                <a16:creationId xmlns:a16="http://schemas.microsoft.com/office/drawing/2014/main" id="{4461FFA1-2CB7-88B2-E96B-FF5353EB8E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37" y="1362781"/>
            <a:ext cx="9191482" cy="4351338"/>
          </a:xfrm>
        </p:spPr>
      </p:pic>
    </p:spTree>
    <p:extLst>
      <p:ext uri="{BB962C8B-B14F-4D97-AF65-F5344CB8AC3E}">
        <p14:creationId xmlns:p14="http://schemas.microsoft.com/office/powerpoint/2010/main" val="3625913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FB260CA7-D77E-50D7-7848-B0A83267FE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370" y="1253331"/>
            <a:ext cx="9191482" cy="4351338"/>
          </a:xfrm>
        </p:spPr>
      </p:pic>
    </p:spTree>
    <p:extLst>
      <p:ext uri="{BB962C8B-B14F-4D97-AF65-F5344CB8AC3E}">
        <p14:creationId xmlns:p14="http://schemas.microsoft.com/office/powerpoint/2010/main" val="2981455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trumento musicale, musica, strumento a corde, testo&#10;&#10;Descrizione generata automaticamente">
            <a:extLst>
              <a:ext uri="{FF2B5EF4-FFF2-40B4-BE49-F238E27FC236}">
                <a16:creationId xmlns:a16="http://schemas.microsoft.com/office/drawing/2014/main" id="{F149C9CD-C024-0444-2EF0-4965B2C91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714" y="1520825"/>
            <a:ext cx="9171281" cy="4351338"/>
          </a:xfrm>
        </p:spPr>
      </p:pic>
    </p:spTree>
    <p:extLst>
      <p:ext uri="{BB962C8B-B14F-4D97-AF65-F5344CB8AC3E}">
        <p14:creationId xmlns:p14="http://schemas.microsoft.com/office/powerpoint/2010/main" val="2367291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trumento musicale, testo, schermata, sitar&#10;&#10;Descrizione generata automaticamente">
            <a:extLst>
              <a:ext uri="{FF2B5EF4-FFF2-40B4-BE49-F238E27FC236}">
                <a16:creationId xmlns:a16="http://schemas.microsoft.com/office/drawing/2014/main" id="{CF33C2F4-C119-4FD8-D93C-88C21CC608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86" y="1441803"/>
            <a:ext cx="9101271" cy="4351338"/>
          </a:xfrm>
        </p:spPr>
      </p:pic>
    </p:spTree>
    <p:extLst>
      <p:ext uri="{BB962C8B-B14F-4D97-AF65-F5344CB8AC3E}">
        <p14:creationId xmlns:p14="http://schemas.microsoft.com/office/powerpoint/2010/main" val="33152650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10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Tema di Office</vt:lpstr>
      <vt:lpstr>https://www.istitutobellini.it/2020/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https://www.istitutobellini.it/2020/</dc:title>
  <dc:creator>VENERA RAPISARDA</dc:creator>
  <cp:lastModifiedBy>VENERA RAPISARDA</cp:lastModifiedBy>
  <cp:revision>1</cp:revision>
  <dcterms:created xsi:type="dcterms:W3CDTF">2024-03-24T17:33:35Z</dcterms:created>
  <dcterms:modified xsi:type="dcterms:W3CDTF">2024-03-24T17:41:39Z</dcterms:modified>
</cp:coreProperties>
</file>

<file path=docProps/thumbnail.jpeg>
</file>